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</p:sldIdLst>
  <p:sldSz cx="18288000" cy="10287000"/>
  <p:notesSz cx="6858000" cy="9144000"/>
  <p:embeddedFontLst>
    <p:embeddedFont>
      <p:font typeface="Funtastic" panose="020B0600000101010101" charset="0"/>
      <p:regular r:id="rId8"/>
    </p:embeddedFont>
    <p:embeddedFont>
      <p:font typeface="Glacial Indifference" panose="020B0600000101010101" charset="0"/>
      <p:regular r:id="rId9"/>
    </p:embeddedFont>
    <p:embeddedFont>
      <p:font typeface="Glacial Indifference Bold" panose="020B0600000101010101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16" y="-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323676" y="426647"/>
            <a:ext cx="5174094" cy="2457695"/>
          </a:xfrm>
          <a:custGeom>
            <a:avLst/>
            <a:gdLst/>
            <a:ahLst/>
            <a:cxnLst/>
            <a:rect l="l" t="t" r="r" b="b"/>
            <a:pathLst>
              <a:path w="5174094" h="2457695">
                <a:moveTo>
                  <a:pt x="0" y="0"/>
                </a:moveTo>
                <a:lnTo>
                  <a:pt x="5174093" y="0"/>
                </a:lnTo>
                <a:lnTo>
                  <a:pt x="5174093" y="2457694"/>
                </a:lnTo>
                <a:lnTo>
                  <a:pt x="0" y="2457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25887"/>
            <a:ext cx="12469069" cy="365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77"/>
              </a:lnSpc>
            </a:pPr>
            <a:r>
              <a:rPr lang="ko-KR" altLang="en-US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농업에 적합한 지역인지 </a:t>
            </a:r>
            <a:r>
              <a:rPr lang="en-US" altLang="ko-KR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AI</a:t>
            </a:r>
            <a:r>
              <a:rPr lang="ko-KR" altLang="en-US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를 이용하여 질의응답 생성 봇</a:t>
            </a:r>
            <a:endParaRPr lang="en-US" sz="5400" dirty="0">
              <a:solidFill>
                <a:srgbClr val="9F6235"/>
              </a:solidFill>
              <a:latin typeface="+mj-ea"/>
              <a:ea typeface="+mj-ea"/>
              <a:cs typeface="Funtastic"/>
              <a:sym typeface="Funtastic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6182771" y="7594568"/>
            <a:ext cx="5228024" cy="2692432"/>
          </a:xfrm>
          <a:custGeom>
            <a:avLst/>
            <a:gdLst/>
            <a:ahLst/>
            <a:cxnLst/>
            <a:rect l="l" t="t" r="r" b="b"/>
            <a:pathLst>
              <a:path w="5228024" h="2692432">
                <a:moveTo>
                  <a:pt x="5228024" y="0"/>
                </a:moveTo>
                <a:lnTo>
                  <a:pt x="0" y="0"/>
                </a:lnTo>
                <a:lnTo>
                  <a:pt x="0" y="2692432"/>
                </a:lnTo>
                <a:lnTo>
                  <a:pt x="5228024" y="2692432"/>
                </a:lnTo>
                <a:lnTo>
                  <a:pt x="52280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218949" y="0"/>
            <a:ext cx="7259916" cy="10100753"/>
          </a:xfrm>
          <a:custGeom>
            <a:avLst/>
            <a:gdLst/>
            <a:ahLst/>
            <a:cxnLst/>
            <a:rect l="l" t="t" r="r" b="b"/>
            <a:pathLst>
              <a:path w="7259916" h="10100753">
                <a:moveTo>
                  <a:pt x="0" y="0"/>
                </a:moveTo>
                <a:lnTo>
                  <a:pt x="7259916" y="0"/>
                </a:lnTo>
                <a:lnTo>
                  <a:pt x="7259916" y="10100753"/>
                </a:lnTo>
                <a:lnTo>
                  <a:pt x="0" y="10100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409920" y="7408320"/>
            <a:ext cx="6666644" cy="3433322"/>
          </a:xfrm>
          <a:custGeom>
            <a:avLst/>
            <a:gdLst/>
            <a:ahLst/>
            <a:cxnLst/>
            <a:rect l="l" t="t" r="r" b="b"/>
            <a:pathLst>
              <a:path w="6666644" h="3433322">
                <a:moveTo>
                  <a:pt x="0" y="0"/>
                </a:moveTo>
                <a:lnTo>
                  <a:pt x="6666644" y="0"/>
                </a:lnTo>
                <a:lnTo>
                  <a:pt x="6666644" y="3433322"/>
                </a:lnTo>
                <a:lnTo>
                  <a:pt x="0" y="3433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765170" y="8595959"/>
            <a:ext cx="16230600" cy="2657761"/>
          </a:xfrm>
          <a:custGeom>
            <a:avLst/>
            <a:gdLst/>
            <a:ahLst/>
            <a:cxnLst/>
            <a:rect l="l" t="t" r="r" b="b"/>
            <a:pathLst>
              <a:path w="16230600" h="2657761">
                <a:moveTo>
                  <a:pt x="0" y="0"/>
                </a:moveTo>
                <a:lnTo>
                  <a:pt x="16230600" y="0"/>
                </a:lnTo>
                <a:lnTo>
                  <a:pt x="16230600" y="2657761"/>
                </a:lnTo>
                <a:lnTo>
                  <a:pt x="0" y="2657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9583968" y="6477147"/>
            <a:ext cx="9798989" cy="6451429"/>
          </a:xfrm>
          <a:custGeom>
            <a:avLst/>
            <a:gdLst/>
            <a:ahLst/>
            <a:cxnLst/>
            <a:rect l="l" t="t" r="r" b="b"/>
            <a:pathLst>
              <a:path w="9798989" h="6451429">
                <a:moveTo>
                  <a:pt x="9798989" y="0"/>
                </a:moveTo>
                <a:lnTo>
                  <a:pt x="0" y="0"/>
                </a:lnTo>
                <a:lnTo>
                  <a:pt x="0" y="6451429"/>
                </a:lnTo>
                <a:lnTo>
                  <a:pt x="9798989" y="6451429"/>
                </a:lnTo>
                <a:lnTo>
                  <a:pt x="979898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11218949" y="1890905"/>
            <a:ext cx="6649177" cy="10182640"/>
          </a:xfrm>
          <a:custGeom>
            <a:avLst/>
            <a:gdLst/>
            <a:ahLst/>
            <a:cxnLst/>
            <a:rect l="l" t="t" r="r" b="b"/>
            <a:pathLst>
              <a:path w="6649177" h="10182640">
                <a:moveTo>
                  <a:pt x="6649177" y="0"/>
                </a:moveTo>
                <a:lnTo>
                  <a:pt x="0" y="0"/>
                </a:lnTo>
                <a:lnTo>
                  <a:pt x="0" y="10182640"/>
                </a:lnTo>
                <a:lnTo>
                  <a:pt x="6649177" y="10182640"/>
                </a:lnTo>
                <a:lnTo>
                  <a:pt x="66491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76041" y="5067300"/>
            <a:ext cx="9320157" cy="21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altLang="ko-KR" sz="3600" b="1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D.ESTROY</a:t>
            </a:r>
          </a:p>
          <a:p>
            <a:pPr algn="l">
              <a:lnSpc>
                <a:spcPts val="5779"/>
              </a:lnSpc>
            </a:pP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경희대학교</a:t>
            </a:r>
            <a:endParaRPr lang="en-US" altLang="ko-KR" sz="3600" spc="222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779"/>
              </a:lnSpc>
            </a:pP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소프트웨어융합학과</a:t>
            </a:r>
            <a:r>
              <a:rPr lang="en-US" altLang="ko-KR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한주상</a:t>
            </a:r>
            <a:endParaRPr lang="en-US" sz="3600" spc="222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356" y="-1167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-927663" y="6027075"/>
            <a:ext cx="5790547" cy="2982132"/>
          </a:xfrm>
          <a:custGeom>
            <a:avLst/>
            <a:gdLst/>
            <a:ahLst/>
            <a:cxnLst/>
            <a:rect l="l" t="t" r="r" b="b"/>
            <a:pathLst>
              <a:path w="5790547" h="2982132">
                <a:moveTo>
                  <a:pt x="5790547" y="0"/>
                </a:moveTo>
                <a:lnTo>
                  <a:pt x="0" y="0"/>
                </a:lnTo>
                <a:lnTo>
                  <a:pt x="0" y="2982132"/>
                </a:lnTo>
                <a:lnTo>
                  <a:pt x="5790547" y="2982132"/>
                </a:lnTo>
                <a:lnTo>
                  <a:pt x="57905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3100026" y="4518309"/>
            <a:ext cx="5790547" cy="2982132"/>
          </a:xfrm>
          <a:custGeom>
            <a:avLst/>
            <a:gdLst/>
            <a:ahLst/>
            <a:cxnLst/>
            <a:rect l="l" t="t" r="r" b="b"/>
            <a:pathLst>
              <a:path w="5790547" h="2982132">
                <a:moveTo>
                  <a:pt x="5790548" y="0"/>
                </a:moveTo>
                <a:lnTo>
                  <a:pt x="0" y="0"/>
                </a:lnTo>
                <a:lnTo>
                  <a:pt x="0" y="2982132"/>
                </a:lnTo>
                <a:lnTo>
                  <a:pt x="5790548" y="2982132"/>
                </a:lnTo>
                <a:lnTo>
                  <a:pt x="579054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937227" y="6919974"/>
            <a:ext cx="20162453" cy="9415938"/>
          </a:xfrm>
          <a:custGeom>
            <a:avLst/>
            <a:gdLst/>
            <a:ahLst/>
            <a:cxnLst/>
            <a:rect l="l" t="t" r="r" b="b"/>
            <a:pathLst>
              <a:path w="20162453" h="9415938">
                <a:moveTo>
                  <a:pt x="20162454" y="0"/>
                </a:moveTo>
                <a:lnTo>
                  <a:pt x="0" y="0"/>
                </a:lnTo>
                <a:lnTo>
                  <a:pt x="0" y="9415938"/>
                </a:lnTo>
                <a:lnTo>
                  <a:pt x="20162454" y="9415938"/>
                </a:lnTo>
                <a:lnTo>
                  <a:pt x="20162454" y="0"/>
                </a:lnTo>
                <a:close/>
              </a:path>
            </a:pathLst>
          </a:custGeom>
          <a:blipFill>
            <a:blip r:embed="rId4"/>
            <a:stretch>
              <a:fillRect t="-835" b="-83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330453" y="846293"/>
            <a:ext cx="6908261" cy="3281424"/>
          </a:xfrm>
          <a:custGeom>
            <a:avLst/>
            <a:gdLst/>
            <a:ahLst/>
            <a:cxnLst/>
            <a:rect l="l" t="t" r="r" b="b"/>
            <a:pathLst>
              <a:path w="6908261" h="3281424">
                <a:moveTo>
                  <a:pt x="0" y="0"/>
                </a:moveTo>
                <a:lnTo>
                  <a:pt x="6908261" y="0"/>
                </a:lnTo>
                <a:lnTo>
                  <a:pt x="6908261" y="3281424"/>
                </a:lnTo>
                <a:lnTo>
                  <a:pt x="0" y="328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flipH="1">
            <a:off x="-2425430" y="1525713"/>
            <a:ext cx="6908261" cy="3281424"/>
          </a:xfrm>
          <a:custGeom>
            <a:avLst/>
            <a:gdLst/>
            <a:ahLst/>
            <a:cxnLst/>
            <a:rect l="l" t="t" r="r" b="b"/>
            <a:pathLst>
              <a:path w="6908261" h="3281424">
                <a:moveTo>
                  <a:pt x="6908260" y="0"/>
                </a:moveTo>
                <a:lnTo>
                  <a:pt x="0" y="0"/>
                </a:lnTo>
                <a:lnTo>
                  <a:pt x="0" y="3281423"/>
                </a:lnTo>
                <a:lnTo>
                  <a:pt x="6908260" y="3281423"/>
                </a:lnTo>
                <a:lnTo>
                  <a:pt x="690826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flipH="1">
            <a:off x="14320761" y="2467501"/>
            <a:ext cx="2667233" cy="7702717"/>
          </a:xfrm>
          <a:custGeom>
            <a:avLst/>
            <a:gdLst/>
            <a:ahLst/>
            <a:cxnLst/>
            <a:rect l="l" t="t" r="r" b="b"/>
            <a:pathLst>
              <a:path w="2667233" h="7702717">
                <a:moveTo>
                  <a:pt x="2667233" y="0"/>
                </a:moveTo>
                <a:lnTo>
                  <a:pt x="0" y="0"/>
                </a:lnTo>
                <a:lnTo>
                  <a:pt x="0" y="7702717"/>
                </a:lnTo>
                <a:lnTo>
                  <a:pt x="2667233" y="7702717"/>
                </a:lnTo>
                <a:lnTo>
                  <a:pt x="266723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39600" y="289260"/>
            <a:ext cx="1203044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</a:pPr>
            <a:r>
              <a:rPr lang="ko-KR" altLang="en-US" sz="11985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왜 이 주제를 선택하였는가</a:t>
            </a:r>
            <a:r>
              <a:rPr lang="en-US" altLang="ko-KR" sz="11985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?</a:t>
            </a:r>
            <a:endParaRPr lang="en-US" sz="11985" dirty="0">
              <a:solidFill>
                <a:srgbClr val="9F6235"/>
              </a:solidFill>
              <a:latin typeface="+mj-ea"/>
              <a:ea typeface="+mj-ea"/>
              <a:cs typeface="Funtastic"/>
              <a:sym typeface="Funtastic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337F571-F6CC-DABC-081D-79E3058DED15}"/>
              </a:ext>
            </a:extLst>
          </p:cNvPr>
          <p:cNvSpPr/>
          <p:nvPr/>
        </p:nvSpPr>
        <p:spPr>
          <a:xfrm>
            <a:off x="804713" y="4099679"/>
            <a:ext cx="2628900" cy="250934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IT</a:t>
            </a:r>
            <a:endParaRPr lang="ko-KR" altLang="en-US" sz="4400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997BC64-FB95-8B05-C7E3-03D1E56747E0}"/>
              </a:ext>
            </a:extLst>
          </p:cNvPr>
          <p:cNvSpPr/>
          <p:nvPr/>
        </p:nvSpPr>
        <p:spPr>
          <a:xfrm>
            <a:off x="3712029" y="4661312"/>
            <a:ext cx="2133600" cy="118229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9577D1-C7CF-79EE-1B8D-1BB15531A997}"/>
              </a:ext>
            </a:extLst>
          </p:cNvPr>
          <p:cNvSpPr/>
          <p:nvPr/>
        </p:nvSpPr>
        <p:spPr>
          <a:xfrm>
            <a:off x="5954609" y="3281224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디지털 </a:t>
            </a:r>
            <a:r>
              <a:rPr lang="ko-KR" altLang="en-US" dirty="0" err="1"/>
              <a:t>스마트팜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22884C-FDB0-03B7-8193-A683BF45CCCF}"/>
              </a:ext>
            </a:extLst>
          </p:cNvPr>
          <p:cNvSpPr/>
          <p:nvPr/>
        </p:nvSpPr>
        <p:spPr>
          <a:xfrm>
            <a:off x="5880668" y="5614347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첨단 기술의 발달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FEA755-9673-18F8-0069-97C1486D40C5}"/>
              </a:ext>
            </a:extLst>
          </p:cNvPr>
          <p:cNvSpPr/>
          <p:nvPr/>
        </p:nvSpPr>
        <p:spPr>
          <a:xfrm>
            <a:off x="8563123" y="3071298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농업 최적 위치 선정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238465A-3174-47C0-6C6E-110B869730C9}"/>
              </a:ext>
            </a:extLst>
          </p:cNvPr>
          <p:cNvSpPr/>
          <p:nvPr/>
        </p:nvSpPr>
        <p:spPr>
          <a:xfrm>
            <a:off x="8314235" y="5326543"/>
            <a:ext cx="1864784" cy="20640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..</a:t>
            </a:r>
            <a:r>
              <a:rPr lang="ko-KR" altLang="en-US" dirty="0"/>
              <a:t>등등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1B6AB43-B892-7E07-1E33-1FB8E67C96DA}"/>
              </a:ext>
            </a:extLst>
          </p:cNvPr>
          <p:cNvSpPr/>
          <p:nvPr/>
        </p:nvSpPr>
        <p:spPr>
          <a:xfrm rot="19807550">
            <a:off x="10896600" y="3367026"/>
            <a:ext cx="2203426" cy="10763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4ABB17-AD2F-16F8-8DC1-82758BF4F3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02" y="3203761"/>
            <a:ext cx="1702816" cy="1702816"/>
          </a:xfrm>
          <a:prstGeom prst="rect">
            <a:avLst/>
          </a:prstGeom>
        </p:spPr>
      </p:pic>
      <p:pic>
        <p:nvPicPr>
          <p:cNvPr id="31" name="그림 30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80DFAA-A1EB-FC08-9E34-5760995BEC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645" y="1975164"/>
            <a:ext cx="1702816" cy="1702816"/>
          </a:xfrm>
          <a:prstGeom prst="rect">
            <a:avLst/>
          </a:prstGeom>
        </p:spPr>
      </p:pic>
      <p:pic>
        <p:nvPicPr>
          <p:cNvPr id="32" name="그림 31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47E6F-0CD5-31A2-4317-C7B5264708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571" y="5835259"/>
            <a:ext cx="1702816" cy="1702816"/>
          </a:xfrm>
          <a:prstGeom prst="rect">
            <a:avLst/>
          </a:prstGeom>
        </p:spPr>
      </p:pic>
      <p:pic>
        <p:nvPicPr>
          <p:cNvPr id="33" name="그림 3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82AFF8-948E-245B-859E-47281050FF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38" y="5883508"/>
            <a:ext cx="1702816" cy="1702816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B4079659-EFA6-7F88-7DA3-734B552A9254}"/>
              </a:ext>
            </a:extLst>
          </p:cNvPr>
          <p:cNvSpPr/>
          <p:nvPr/>
        </p:nvSpPr>
        <p:spPr>
          <a:xfrm>
            <a:off x="12766973" y="1349053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농업 최적 위치 선정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74" y="220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5859998" y="512418"/>
            <a:ext cx="6046963" cy="2872307"/>
          </a:xfrm>
          <a:custGeom>
            <a:avLst/>
            <a:gdLst/>
            <a:ahLst/>
            <a:cxnLst/>
            <a:rect l="l" t="t" r="r" b="b"/>
            <a:pathLst>
              <a:path w="6046963" h="2872307">
                <a:moveTo>
                  <a:pt x="6046962" y="0"/>
                </a:moveTo>
                <a:lnTo>
                  <a:pt x="0" y="0"/>
                </a:lnTo>
                <a:lnTo>
                  <a:pt x="0" y="2872308"/>
                </a:lnTo>
                <a:lnTo>
                  <a:pt x="6046962" y="2872308"/>
                </a:lnTo>
                <a:lnTo>
                  <a:pt x="6046962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1250181" y="1866192"/>
            <a:ext cx="7455730" cy="5750232"/>
          </a:xfrm>
          <a:custGeom>
            <a:avLst/>
            <a:gdLst/>
            <a:ahLst/>
            <a:cxnLst/>
            <a:rect l="l" t="t" r="r" b="b"/>
            <a:pathLst>
              <a:path w="7455730" h="5750232">
                <a:moveTo>
                  <a:pt x="0" y="0"/>
                </a:moveTo>
                <a:lnTo>
                  <a:pt x="7455730" y="0"/>
                </a:lnTo>
                <a:lnTo>
                  <a:pt x="7455730" y="5750231"/>
                </a:lnTo>
                <a:lnTo>
                  <a:pt x="0" y="5750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-2219465" y="7479692"/>
            <a:ext cx="16942183" cy="6628629"/>
          </a:xfrm>
          <a:custGeom>
            <a:avLst/>
            <a:gdLst/>
            <a:ahLst/>
            <a:cxnLst/>
            <a:rect l="l" t="t" r="r" b="b"/>
            <a:pathLst>
              <a:path w="16942183" h="6628629">
                <a:moveTo>
                  <a:pt x="0" y="0"/>
                </a:moveTo>
                <a:lnTo>
                  <a:pt x="16942183" y="0"/>
                </a:lnTo>
                <a:lnTo>
                  <a:pt x="16942183" y="6628629"/>
                </a:lnTo>
                <a:lnTo>
                  <a:pt x="0" y="6628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8834309" y="5926860"/>
            <a:ext cx="9798989" cy="6451429"/>
          </a:xfrm>
          <a:custGeom>
            <a:avLst/>
            <a:gdLst/>
            <a:ahLst/>
            <a:cxnLst/>
            <a:rect l="l" t="t" r="r" b="b"/>
            <a:pathLst>
              <a:path w="9798989" h="6451429">
                <a:moveTo>
                  <a:pt x="9798990" y="0"/>
                </a:moveTo>
                <a:lnTo>
                  <a:pt x="0" y="0"/>
                </a:lnTo>
                <a:lnTo>
                  <a:pt x="0" y="6451429"/>
                </a:lnTo>
                <a:lnTo>
                  <a:pt x="9798990" y="6451429"/>
                </a:lnTo>
                <a:lnTo>
                  <a:pt x="979899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443674" y="5560993"/>
            <a:ext cx="5383179" cy="3196460"/>
            <a:chOff x="0" y="0"/>
            <a:chExt cx="1670262" cy="9917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70262" cy="991779"/>
            </a:xfrm>
            <a:custGeom>
              <a:avLst/>
              <a:gdLst/>
              <a:ahLst/>
              <a:cxnLst/>
              <a:rect l="l" t="t" r="r" b="b"/>
              <a:pathLst>
                <a:path w="1670262" h="991779">
                  <a:moveTo>
                    <a:pt x="73347" y="0"/>
                  </a:moveTo>
                  <a:lnTo>
                    <a:pt x="1596915" y="0"/>
                  </a:lnTo>
                  <a:cubicBezTo>
                    <a:pt x="1616368" y="0"/>
                    <a:pt x="1635024" y="7728"/>
                    <a:pt x="1648779" y="21483"/>
                  </a:cubicBezTo>
                  <a:cubicBezTo>
                    <a:pt x="1662534" y="35238"/>
                    <a:pt x="1670262" y="53894"/>
                    <a:pt x="1670262" y="73347"/>
                  </a:cubicBezTo>
                  <a:lnTo>
                    <a:pt x="1670262" y="918433"/>
                  </a:lnTo>
                  <a:cubicBezTo>
                    <a:pt x="1670262" y="937885"/>
                    <a:pt x="1662534" y="956542"/>
                    <a:pt x="1648779" y="970297"/>
                  </a:cubicBezTo>
                  <a:cubicBezTo>
                    <a:pt x="1635024" y="984052"/>
                    <a:pt x="1616368" y="991779"/>
                    <a:pt x="1596915" y="991779"/>
                  </a:cubicBezTo>
                  <a:lnTo>
                    <a:pt x="73347" y="991779"/>
                  </a:lnTo>
                  <a:cubicBezTo>
                    <a:pt x="53894" y="991779"/>
                    <a:pt x="35238" y="984052"/>
                    <a:pt x="21483" y="970297"/>
                  </a:cubicBezTo>
                  <a:cubicBezTo>
                    <a:pt x="7728" y="956542"/>
                    <a:pt x="0" y="937885"/>
                    <a:pt x="0" y="918433"/>
                  </a:cubicBezTo>
                  <a:lnTo>
                    <a:pt x="0" y="73347"/>
                  </a:lnTo>
                  <a:cubicBezTo>
                    <a:pt x="0" y="53894"/>
                    <a:pt x="7728" y="35238"/>
                    <a:pt x="21483" y="21483"/>
                  </a:cubicBezTo>
                  <a:cubicBezTo>
                    <a:pt x="35238" y="7728"/>
                    <a:pt x="53894" y="0"/>
                    <a:pt x="73347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70262" cy="1029879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63210" y="5560993"/>
            <a:ext cx="5383179" cy="3196460"/>
            <a:chOff x="0" y="0"/>
            <a:chExt cx="1670262" cy="9917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0262" cy="991779"/>
            </a:xfrm>
            <a:custGeom>
              <a:avLst/>
              <a:gdLst/>
              <a:ahLst/>
              <a:cxnLst/>
              <a:rect l="l" t="t" r="r" b="b"/>
              <a:pathLst>
                <a:path w="1670262" h="991779">
                  <a:moveTo>
                    <a:pt x="73347" y="0"/>
                  </a:moveTo>
                  <a:lnTo>
                    <a:pt x="1596915" y="0"/>
                  </a:lnTo>
                  <a:cubicBezTo>
                    <a:pt x="1616368" y="0"/>
                    <a:pt x="1635024" y="7728"/>
                    <a:pt x="1648779" y="21483"/>
                  </a:cubicBezTo>
                  <a:cubicBezTo>
                    <a:pt x="1662534" y="35238"/>
                    <a:pt x="1670262" y="53894"/>
                    <a:pt x="1670262" y="73347"/>
                  </a:cubicBezTo>
                  <a:lnTo>
                    <a:pt x="1670262" y="918433"/>
                  </a:lnTo>
                  <a:cubicBezTo>
                    <a:pt x="1670262" y="937885"/>
                    <a:pt x="1662534" y="956542"/>
                    <a:pt x="1648779" y="970297"/>
                  </a:cubicBezTo>
                  <a:cubicBezTo>
                    <a:pt x="1635024" y="984052"/>
                    <a:pt x="1616368" y="991779"/>
                    <a:pt x="1596915" y="991779"/>
                  </a:cubicBezTo>
                  <a:lnTo>
                    <a:pt x="73347" y="991779"/>
                  </a:lnTo>
                  <a:cubicBezTo>
                    <a:pt x="53894" y="991779"/>
                    <a:pt x="35238" y="984052"/>
                    <a:pt x="21483" y="970297"/>
                  </a:cubicBezTo>
                  <a:cubicBezTo>
                    <a:pt x="7728" y="956542"/>
                    <a:pt x="0" y="937885"/>
                    <a:pt x="0" y="918433"/>
                  </a:cubicBezTo>
                  <a:lnTo>
                    <a:pt x="0" y="73347"/>
                  </a:lnTo>
                  <a:cubicBezTo>
                    <a:pt x="0" y="53894"/>
                    <a:pt x="7728" y="35238"/>
                    <a:pt x="21483" y="21483"/>
                  </a:cubicBezTo>
                  <a:cubicBezTo>
                    <a:pt x="35238" y="7728"/>
                    <a:pt x="53894" y="0"/>
                    <a:pt x="73347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70262" cy="1029879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234508" y="6561668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지금 내가 속해 있는 위치에 따라서 질의 응답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34508" y="7347692"/>
            <a:ext cx="412386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챗봇으로부터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지금 내 위치가 농업에 적합한지 답변한다</a:t>
            </a:r>
            <a:r>
              <a:rPr lang="en-US" altLang="ko-KR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23172" y="669302"/>
            <a:ext cx="14137498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343"/>
              </a:lnSpc>
            </a:pPr>
            <a:r>
              <a:rPr lang="ko-KR" altLang="en-US" sz="11343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문제에 </a:t>
            </a:r>
            <a:r>
              <a:rPr lang="ko-KR" altLang="en-US" sz="11343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대한 아이디어 </a:t>
            </a:r>
            <a:endParaRPr lang="en-US" sz="11343" dirty="0">
              <a:solidFill>
                <a:srgbClr val="9F6235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291921" y="6025748"/>
            <a:ext cx="334098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위도</a:t>
            </a:r>
            <a:r>
              <a:rPr lang="en-US" altLang="ko-KR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, </a:t>
            </a: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경도 측정</a:t>
            </a:r>
            <a:endParaRPr lang="en-US" sz="3683" b="1" dirty="0">
              <a:solidFill>
                <a:srgbClr val="FFD96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895835" y="6710518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지금의 위치 값에 대해서 위도</a:t>
            </a:r>
            <a:r>
              <a:rPr lang="en-US" altLang="ko-KR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경도로 데이터 추출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997412" y="7576260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Google Map API 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연동하여 자신의 위치를 추출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492449" y="5980426"/>
            <a:ext cx="496256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ko-KR" altLang="en-US" sz="3683" b="1" dirty="0" err="1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챗봇에</a:t>
            </a: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의한 질의 응답</a:t>
            </a:r>
            <a:endParaRPr lang="en-US" sz="3683" b="1" dirty="0">
              <a:solidFill>
                <a:srgbClr val="FFD96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967460" y="720888"/>
            <a:ext cx="6583680" cy="8229600"/>
          </a:xfrm>
          <a:custGeom>
            <a:avLst/>
            <a:gdLst/>
            <a:ahLst/>
            <a:cxnLst/>
            <a:rect l="l" t="t" r="r" b="b"/>
            <a:pathLst>
              <a:path w="6583680" h="8229600">
                <a:moveTo>
                  <a:pt x="0" y="0"/>
                </a:moveTo>
                <a:lnTo>
                  <a:pt x="6583680" y="0"/>
                </a:lnTo>
                <a:lnTo>
                  <a:pt x="65836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321775" y="720888"/>
            <a:ext cx="4025562" cy="5031952"/>
          </a:xfrm>
          <a:custGeom>
            <a:avLst/>
            <a:gdLst/>
            <a:ahLst/>
            <a:cxnLst/>
            <a:rect l="l" t="t" r="r" b="b"/>
            <a:pathLst>
              <a:path w="4025562" h="5031952">
                <a:moveTo>
                  <a:pt x="4025561" y="0"/>
                </a:moveTo>
                <a:lnTo>
                  <a:pt x="0" y="0"/>
                </a:lnTo>
                <a:lnTo>
                  <a:pt x="0" y="5031953"/>
                </a:lnTo>
                <a:lnTo>
                  <a:pt x="4025561" y="5031953"/>
                </a:lnTo>
                <a:lnTo>
                  <a:pt x="4025561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0985" y="4912039"/>
            <a:ext cx="20430155" cy="8461489"/>
          </a:xfrm>
          <a:custGeom>
            <a:avLst/>
            <a:gdLst/>
            <a:ahLst/>
            <a:cxnLst/>
            <a:rect l="l" t="t" r="r" b="b"/>
            <a:pathLst>
              <a:path w="20430155" h="8461489">
                <a:moveTo>
                  <a:pt x="0" y="0"/>
                </a:moveTo>
                <a:lnTo>
                  <a:pt x="20430155" y="0"/>
                </a:lnTo>
                <a:lnTo>
                  <a:pt x="20430155" y="8461489"/>
                </a:lnTo>
                <a:lnTo>
                  <a:pt x="0" y="8461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-299287" y="7663732"/>
            <a:ext cx="21539147" cy="4603993"/>
          </a:xfrm>
          <a:custGeom>
            <a:avLst/>
            <a:gdLst/>
            <a:ahLst/>
            <a:cxnLst/>
            <a:rect l="l" t="t" r="r" b="b"/>
            <a:pathLst>
              <a:path w="21539147" h="4603993">
                <a:moveTo>
                  <a:pt x="21539148" y="0"/>
                </a:moveTo>
                <a:lnTo>
                  <a:pt x="0" y="0"/>
                </a:lnTo>
                <a:lnTo>
                  <a:pt x="0" y="4603993"/>
                </a:lnTo>
                <a:lnTo>
                  <a:pt x="21539148" y="4603993"/>
                </a:lnTo>
                <a:lnTo>
                  <a:pt x="2153914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7421504" y="4419575"/>
            <a:ext cx="9052149" cy="1490598"/>
            <a:chOff x="0" y="0"/>
            <a:chExt cx="4381564" cy="72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21504" y="6125935"/>
            <a:ext cx="9052149" cy="1490598"/>
            <a:chOff x="0" y="0"/>
            <a:chExt cx="4381564" cy="721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33006" y="8262568"/>
            <a:ext cx="9052149" cy="1490598"/>
            <a:chOff x="0" y="0"/>
            <a:chExt cx="4381564" cy="721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718836" y="4570891"/>
            <a:ext cx="1187966" cy="11879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18836" y="6277251"/>
            <a:ext cx="1187966" cy="11879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718836" y="7983611"/>
            <a:ext cx="1187966" cy="118796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34497" y="1397085"/>
            <a:ext cx="7010257" cy="13702647"/>
          </a:xfrm>
          <a:custGeom>
            <a:avLst/>
            <a:gdLst/>
            <a:ahLst/>
            <a:cxnLst/>
            <a:rect l="l" t="t" r="r" b="b"/>
            <a:pathLst>
              <a:path w="7010257" h="13702647">
                <a:moveTo>
                  <a:pt x="0" y="0"/>
                </a:moveTo>
                <a:lnTo>
                  <a:pt x="7010257" y="0"/>
                </a:lnTo>
                <a:lnTo>
                  <a:pt x="7010257" y="13702647"/>
                </a:lnTo>
                <a:lnTo>
                  <a:pt x="0" y="13702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7421504" y="1194776"/>
            <a:ext cx="9542073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0"/>
              </a:lnSpc>
            </a:pPr>
            <a:r>
              <a:rPr lang="ko-KR" altLang="en-US" sz="10740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수행 과정</a:t>
            </a:r>
            <a:endParaRPr lang="en-US" sz="10740" dirty="0">
              <a:solidFill>
                <a:srgbClr val="9F6235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079850" y="483568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079850" y="654204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79850" y="824840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32032" y="4826163"/>
            <a:ext cx="6953655" cy="978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자신의 위치 장소를 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google map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에 연동하여 위도와 경도를 추출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05298" y="6285741"/>
            <a:ext cx="6294209" cy="98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Google map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을 이용하여 자신의 위치에 대한 위도와 경도를 추출한다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.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605298" y="8221127"/>
            <a:ext cx="606982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위도와 경도를 이용하여 이렇게 질의를 응답한다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: “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지금 내 위치가 위도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: {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위도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}, 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경도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: {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경도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}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673858" y="1028700"/>
            <a:ext cx="4965410" cy="6206762"/>
          </a:xfrm>
          <a:custGeom>
            <a:avLst/>
            <a:gdLst/>
            <a:ahLst/>
            <a:cxnLst/>
            <a:rect l="l" t="t" r="r" b="b"/>
            <a:pathLst>
              <a:path w="4965410" h="6206762">
                <a:moveTo>
                  <a:pt x="0" y="0"/>
                </a:moveTo>
                <a:lnTo>
                  <a:pt x="4965410" y="0"/>
                </a:lnTo>
                <a:lnTo>
                  <a:pt x="4965410" y="6206762"/>
                </a:lnTo>
                <a:lnTo>
                  <a:pt x="0" y="6206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1432495" y="5812556"/>
            <a:ext cx="20824400" cy="5879804"/>
          </a:xfrm>
          <a:custGeom>
            <a:avLst/>
            <a:gdLst/>
            <a:ahLst/>
            <a:cxnLst/>
            <a:rect l="l" t="t" r="r" b="b"/>
            <a:pathLst>
              <a:path w="20824400" h="5879804">
                <a:moveTo>
                  <a:pt x="0" y="0"/>
                </a:moveTo>
                <a:lnTo>
                  <a:pt x="20824401" y="0"/>
                </a:lnTo>
                <a:lnTo>
                  <a:pt x="20824401" y="5879804"/>
                </a:lnTo>
                <a:lnTo>
                  <a:pt x="0" y="5879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951" r="-6544" b="-6419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-750972" y="4573848"/>
            <a:ext cx="14211200" cy="4178611"/>
            <a:chOff x="0" y="0"/>
            <a:chExt cx="9076819" cy="2668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76819" cy="2668916"/>
            </a:xfrm>
            <a:custGeom>
              <a:avLst/>
              <a:gdLst/>
              <a:ahLst/>
              <a:cxnLst/>
              <a:rect l="l" t="t" r="r" b="b"/>
              <a:pathLst>
                <a:path w="9076819" h="2668916">
                  <a:moveTo>
                    <a:pt x="0" y="0"/>
                  </a:moveTo>
                  <a:lnTo>
                    <a:pt x="9076819" y="0"/>
                  </a:lnTo>
                  <a:lnTo>
                    <a:pt x="9076819" y="2668916"/>
                  </a:lnTo>
                  <a:lnTo>
                    <a:pt x="0" y="2668916"/>
                  </a:ln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76819" cy="2707016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244331" y="1692532"/>
            <a:ext cx="6014969" cy="8240050"/>
          </a:xfrm>
          <a:custGeom>
            <a:avLst/>
            <a:gdLst/>
            <a:ahLst/>
            <a:cxnLst/>
            <a:rect l="l" t="t" r="r" b="b"/>
            <a:pathLst>
              <a:path w="6014969" h="8240050">
                <a:moveTo>
                  <a:pt x="0" y="0"/>
                </a:moveTo>
                <a:lnTo>
                  <a:pt x="6014969" y="0"/>
                </a:lnTo>
                <a:lnTo>
                  <a:pt x="6014969" y="8240049"/>
                </a:lnTo>
                <a:lnTo>
                  <a:pt x="0" y="82400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53084" y="1367487"/>
            <a:ext cx="8528013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0"/>
              </a:lnSpc>
            </a:pPr>
            <a:r>
              <a:rPr lang="en-US" sz="10740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Demo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5517091" y="458392"/>
            <a:ext cx="5088474" cy="2417025"/>
          </a:xfrm>
          <a:custGeom>
            <a:avLst/>
            <a:gdLst/>
            <a:ahLst/>
            <a:cxnLst/>
            <a:rect l="l" t="t" r="r" b="b"/>
            <a:pathLst>
              <a:path w="5088474" h="2417025">
                <a:moveTo>
                  <a:pt x="5088473" y="0"/>
                </a:moveTo>
                <a:lnTo>
                  <a:pt x="0" y="0"/>
                </a:lnTo>
                <a:lnTo>
                  <a:pt x="0" y="2417025"/>
                </a:lnTo>
                <a:lnTo>
                  <a:pt x="5088473" y="2417025"/>
                </a:lnTo>
                <a:lnTo>
                  <a:pt x="5088473" y="0"/>
                </a:lnTo>
                <a:close/>
              </a:path>
            </a:pathLst>
          </a:custGeom>
          <a:blipFill>
            <a:blip r:embed="rId8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5" name="video1440514374">
            <a:hlinkClick r:id="" action="ppaction://media"/>
            <a:extLst>
              <a:ext uri="{FF2B5EF4-FFF2-40B4-BE49-F238E27FC236}">
                <a16:creationId xmlns:a16="http://schemas.microsoft.com/office/drawing/2014/main" id="{2598B6FD-9AF8-E70D-C464-7FC5254A1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2071" y="2875417"/>
            <a:ext cx="11401909" cy="641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7793778" y="503756"/>
            <a:ext cx="6580113" cy="3125554"/>
          </a:xfrm>
          <a:custGeom>
            <a:avLst/>
            <a:gdLst/>
            <a:ahLst/>
            <a:cxnLst/>
            <a:rect l="l" t="t" r="r" b="b"/>
            <a:pathLst>
              <a:path w="6580113" h="3125554">
                <a:moveTo>
                  <a:pt x="6580113" y="0"/>
                </a:moveTo>
                <a:lnTo>
                  <a:pt x="0" y="0"/>
                </a:lnTo>
                <a:lnTo>
                  <a:pt x="0" y="3125554"/>
                </a:lnTo>
                <a:lnTo>
                  <a:pt x="6580113" y="3125554"/>
                </a:lnTo>
                <a:lnTo>
                  <a:pt x="6580113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637714" y="1211017"/>
            <a:ext cx="6158308" cy="7697885"/>
          </a:xfrm>
          <a:custGeom>
            <a:avLst/>
            <a:gdLst/>
            <a:ahLst/>
            <a:cxnLst/>
            <a:rect l="l" t="t" r="r" b="b"/>
            <a:pathLst>
              <a:path w="6158308" h="7697885">
                <a:moveTo>
                  <a:pt x="0" y="0"/>
                </a:moveTo>
                <a:lnTo>
                  <a:pt x="6158308" y="0"/>
                </a:lnTo>
                <a:lnTo>
                  <a:pt x="6158308" y="7697885"/>
                </a:lnTo>
                <a:lnTo>
                  <a:pt x="0" y="7697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1930436" y="7060756"/>
            <a:ext cx="26960600" cy="6452488"/>
          </a:xfrm>
          <a:custGeom>
            <a:avLst/>
            <a:gdLst/>
            <a:ahLst/>
            <a:cxnLst/>
            <a:rect l="l" t="t" r="r" b="b"/>
            <a:pathLst>
              <a:path w="26960600" h="6452488">
                <a:moveTo>
                  <a:pt x="26960600" y="0"/>
                </a:moveTo>
                <a:lnTo>
                  <a:pt x="0" y="0"/>
                </a:lnTo>
                <a:lnTo>
                  <a:pt x="0" y="6452488"/>
                </a:lnTo>
                <a:lnTo>
                  <a:pt x="26960600" y="6452488"/>
                </a:lnTo>
                <a:lnTo>
                  <a:pt x="26960600" y="0"/>
                </a:lnTo>
                <a:close/>
              </a:path>
            </a:pathLst>
          </a:custGeom>
          <a:blipFill>
            <a:blip r:embed="rId5"/>
            <a:stretch>
              <a:fillRect l="-1196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1083835" y="1518183"/>
            <a:ext cx="5196754" cy="8229600"/>
          </a:xfrm>
          <a:custGeom>
            <a:avLst/>
            <a:gdLst/>
            <a:ahLst/>
            <a:cxnLst/>
            <a:rect l="l" t="t" r="r" b="b"/>
            <a:pathLst>
              <a:path w="5196754" h="8229600">
                <a:moveTo>
                  <a:pt x="5196754" y="0"/>
                </a:moveTo>
                <a:lnTo>
                  <a:pt x="0" y="0"/>
                </a:lnTo>
                <a:lnTo>
                  <a:pt x="0" y="8229600"/>
                </a:lnTo>
                <a:lnTo>
                  <a:pt x="5196754" y="8229600"/>
                </a:lnTo>
                <a:lnTo>
                  <a:pt x="51967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flipH="1">
            <a:off x="-1930436" y="1934406"/>
            <a:ext cx="6580113" cy="3125554"/>
          </a:xfrm>
          <a:custGeom>
            <a:avLst/>
            <a:gdLst/>
            <a:ahLst/>
            <a:cxnLst/>
            <a:rect l="l" t="t" r="r" b="b"/>
            <a:pathLst>
              <a:path w="6580113" h="3125554">
                <a:moveTo>
                  <a:pt x="6580113" y="0"/>
                </a:moveTo>
                <a:lnTo>
                  <a:pt x="0" y="0"/>
                </a:lnTo>
                <a:lnTo>
                  <a:pt x="0" y="3125553"/>
                </a:lnTo>
                <a:lnTo>
                  <a:pt x="6580113" y="3125553"/>
                </a:lnTo>
                <a:lnTo>
                  <a:pt x="6580113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73357" y="1773108"/>
            <a:ext cx="9905452" cy="428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4"/>
              </a:lnSpc>
            </a:pPr>
            <a:r>
              <a:rPr lang="en-US" sz="28164" spc="-3407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069" y="5727020"/>
            <a:ext cx="9242715" cy="65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7"/>
              </a:lnSpc>
            </a:pPr>
            <a:r>
              <a:rPr lang="en-US" sz="42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Open floor for questions and discussion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136</Words>
  <Application>Microsoft Office PowerPoint</Application>
  <PresentationFormat>사용자 지정</PresentationFormat>
  <Paragraphs>28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Glacial Indifference</vt:lpstr>
      <vt:lpstr>Glacial Indifference Bold</vt:lpstr>
      <vt:lpstr>Arial</vt:lpstr>
      <vt:lpstr>Funtastic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Illustration Urban Farming Presentasion</dc:title>
  <cp:lastModifiedBy>주상 한</cp:lastModifiedBy>
  <cp:revision>5</cp:revision>
  <dcterms:created xsi:type="dcterms:W3CDTF">2006-08-16T00:00:00Z</dcterms:created>
  <dcterms:modified xsi:type="dcterms:W3CDTF">2025-05-09T13:24:20Z</dcterms:modified>
  <dc:identifier>DAGm373Say0</dc:identifier>
</cp:coreProperties>
</file>